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1" d="100"/>
          <a:sy n="81" d="100"/>
        </p:scale>
        <p:origin x="-16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29899" y="64510"/>
            <a:ext cx="7772400" cy="52292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ВНУТРЕННЯЯ  СТРУКТУРА   УПРАВЛЕНИЯ</a:t>
            </a:r>
            <a:endParaRPr lang="ru-RU" sz="28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57652" y="614728"/>
            <a:ext cx="2160240" cy="64807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Заведующий ДОУ </a:t>
            </a:r>
          </a:p>
          <a:p>
            <a:pPr algn="ctr"/>
            <a:r>
              <a:rPr lang="ru-RU" b="1" dirty="0" smtClean="0"/>
              <a:t>Фролова И.И.</a:t>
            </a:r>
            <a:endParaRPr lang="ru-RU" b="1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9" y="3501008"/>
            <a:ext cx="1923384" cy="7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2492822"/>
            <a:ext cx="2764800" cy="844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861" y="1572170"/>
            <a:ext cx="2271600" cy="742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551" y="1556792"/>
            <a:ext cx="2273218" cy="7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65975" y="1712469"/>
            <a:ext cx="20553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/>
              <a:t>Коллегиальные органы </a:t>
            </a:r>
          </a:p>
          <a:p>
            <a:pPr algn="ctr"/>
            <a:r>
              <a:rPr lang="ru-RU" sz="1400" b="1" dirty="0" smtClean="0"/>
              <a:t>управления ДОУ</a:t>
            </a:r>
            <a:endParaRPr lang="ru-RU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875551" y="1562377"/>
            <a:ext cx="2273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Первичный </a:t>
            </a:r>
          </a:p>
          <a:p>
            <a:pPr algn="ctr"/>
            <a:r>
              <a:rPr lang="ru-RU" sz="1400" b="1" dirty="0" smtClean="0"/>
              <a:t>профсоюзный  комитет </a:t>
            </a:r>
            <a:r>
              <a:rPr lang="ru-RU" sz="1200" dirty="0" smtClean="0"/>
              <a:t>Председатель – Смолина Н.П.</a:t>
            </a:r>
            <a:endParaRPr lang="ru-RU" sz="1200" dirty="0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869" y="2492822"/>
            <a:ext cx="2764800" cy="89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475656" y="2519745"/>
            <a:ext cx="23655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Педагогический совет </a:t>
            </a:r>
            <a:r>
              <a:rPr lang="ru-RU" sz="1200" dirty="0" smtClean="0"/>
              <a:t>Председатель- Фролова И.И.</a:t>
            </a:r>
          </a:p>
          <a:p>
            <a:pPr algn="ctr"/>
            <a:r>
              <a:rPr lang="ru-RU" sz="1200" dirty="0" smtClean="0"/>
              <a:t>Секретарь-</a:t>
            </a:r>
            <a:r>
              <a:rPr lang="ru-RU" sz="1200" dirty="0" err="1" smtClean="0"/>
              <a:t>Файзутдинова</a:t>
            </a:r>
            <a:r>
              <a:rPr lang="ru-RU" sz="1200" dirty="0" smtClean="0"/>
              <a:t> А.М.</a:t>
            </a:r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5345061" y="2550176"/>
            <a:ext cx="27649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Общее собрание работников </a:t>
            </a:r>
          </a:p>
          <a:p>
            <a:r>
              <a:rPr lang="ru-RU" sz="1200" dirty="0" smtClean="0"/>
              <a:t>Председатель </a:t>
            </a:r>
            <a:r>
              <a:rPr lang="ru-RU" sz="1200" dirty="0" smtClean="0"/>
              <a:t>–Смолина Н.П.</a:t>
            </a:r>
            <a:endParaRPr lang="ru-RU" sz="1200" dirty="0" smtClean="0"/>
          </a:p>
          <a:p>
            <a:r>
              <a:rPr lang="ru-RU" sz="1200" dirty="0" smtClean="0"/>
              <a:t>Секретарь </a:t>
            </a:r>
            <a:r>
              <a:rPr lang="ru-RU" sz="1200" dirty="0" smtClean="0"/>
              <a:t>– Комиссарова Т.Р.</a:t>
            </a:r>
            <a:endParaRPr lang="ru-RU" sz="12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769" y="3480587"/>
            <a:ext cx="1922400" cy="832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652" y="3510591"/>
            <a:ext cx="1922400" cy="824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21" y="4550347"/>
            <a:ext cx="2365375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946" y="3526730"/>
            <a:ext cx="1922400" cy="793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92608" y="3692136"/>
            <a:ext cx="185082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/>
              <a:t>Старший воспитатель</a:t>
            </a:r>
          </a:p>
          <a:p>
            <a:pPr algn="ctr"/>
            <a:r>
              <a:rPr lang="ru-RU" sz="1200" dirty="0" err="1" smtClean="0"/>
              <a:t>Бариева</a:t>
            </a:r>
            <a:r>
              <a:rPr lang="ru-RU" sz="1200" dirty="0" smtClean="0"/>
              <a:t> Л.М.</a:t>
            </a:r>
            <a:endParaRPr lang="ru-RU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2558202" y="3634671"/>
            <a:ext cx="14709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/>
              <a:t>Педагогические </a:t>
            </a:r>
          </a:p>
          <a:p>
            <a:pPr algn="ctr"/>
            <a:r>
              <a:rPr lang="ru-RU" sz="1400" b="1" dirty="0" smtClean="0"/>
              <a:t>работники ДОУ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798763" y="3650786"/>
            <a:ext cx="173085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/>
              <a:t>Старшая медсестра</a:t>
            </a:r>
          </a:p>
          <a:p>
            <a:pPr algn="ctr"/>
            <a:r>
              <a:rPr lang="ru-RU" sz="1200" dirty="0" err="1" smtClean="0"/>
              <a:t>Ахиярова</a:t>
            </a:r>
            <a:r>
              <a:rPr lang="ru-RU" sz="1200" dirty="0" smtClean="0"/>
              <a:t> А.С.</a:t>
            </a:r>
            <a:endParaRPr lang="ru-RU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7449578" y="3573116"/>
            <a:ext cx="136729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/>
              <a:t>Завхоз</a:t>
            </a:r>
          </a:p>
          <a:p>
            <a:pPr algn="ctr"/>
            <a:r>
              <a:rPr lang="ru-RU" sz="1200" dirty="0" err="1" smtClean="0"/>
              <a:t>Миннебаева</a:t>
            </a:r>
            <a:r>
              <a:rPr lang="ru-RU" sz="1200" dirty="0" smtClean="0"/>
              <a:t> Р.Ш.</a:t>
            </a:r>
            <a:endParaRPr lang="ru-RU" sz="1200" dirty="0"/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F99CC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754" y="4815856"/>
            <a:ext cx="963612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143566" y="5036908"/>
            <a:ext cx="999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Пищеблок</a:t>
            </a:r>
            <a:endParaRPr lang="ru-RU" sz="1400" b="1" dirty="0"/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FF99CC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040" y="4815856"/>
            <a:ext cx="106912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FF99CC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686" y="4797639"/>
            <a:ext cx="96361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452014" y="4904293"/>
            <a:ext cx="1188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/>
              <a:t>Младшие</a:t>
            </a:r>
          </a:p>
          <a:p>
            <a:pPr algn="ctr"/>
            <a:r>
              <a:rPr lang="ru-RU" sz="1400" b="1" dirty="0" smtClean="0"/>
              <a:t> воспитатели</a:t>
            </a:r>
            <a:endParaRPr lang="ru-RU" sz="1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896905" y="4798181"/>
            <a:ext cx="106631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err="1" smtClean="0"/>
              <a:t>Обслужива</a:t>
            </a:r>
            <a:endParaRPr lang="ru-RU" sz="1400" b="1" dirty="0" smtClean="0"/>
          </a:p>
          <a:p>
            <a:pPr algn="ctr"/>
            <a:r>
              <a:rPr lang="ru-RU" sz="1400" b="1" dirty="0"/>
              <a:t> </a:t>
            </a:r>
            <a:r>
              <a:rPr lang="ru-RU" sz="1400" b="1" dirty="0" err="1" smtClean="0"/>
              <a:t>ющий</a:t>
            </a:r>
            <a:r>
              <a:rPr lang="ru-RU" sz="1400" b="1" dirty="0" smtClean="0"/>
              <a:t> </a:t>
            </a:r>
          </a:p>
          <a:p>
            <a:pPr algn="ctr"/>
            <a:r>
              <a:rPr lang="ru-RU" sz="1400" b="1" dirty="0" smtClean="0"/>
              <a:t>персонал</a:t>
            </a:r>
            <a:endParaRPr lang="ru-RU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018021" y="4684818"/>
            <a:ext cx="2365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Совет родителей;</a:t>
            </a:r>
          </a:p>
          <a:p>
            <a:pPr algn="ctr"/>
            <a:r>
              <a:rPr lang="ru-RU" sz="1600" b="1" dirty="0" smtClean="0"/>
              <a:t>Родительское собрание </a:t>
            </a:r>
            <a:endParaRPr lang="ru-RU" sz="1600" b="1" dirty="0"/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611" y="5661248"/>
            <a:ext cx="3094736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551572" y="5872663"/>
            <a:ext cx="1848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ВОСПИТАННИКИ</a:t>
            </a:r>
            <a:endParaRPr lang="ru-RU" b="1" dirty="0"/>
          </a:p>
        </p:txBody>
      </p:sp>
      <p:sp>
        <p:nvSpPr>
          <p:cNvPr id="22" name="Двойная стрелка влево/вверх 21"/>
          <p:cNvSpPr/>
          <p:nvPr/>
        </p:nvSpPr>
        <p:spPr>
          <a:xfrm rot="16200000">
            <a:off x="5719892" y="834712"/>
            <a:ext cx="717148" cy="721148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789302" y="785510"/>
            <a:ext cx="76835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Двойная стрелка вверх/вниз 23"/>
          <p:cNvSpPr/>
          <p:nvPr/>
        </p:nvSpPr>
        <p:spPr>
          <a:xfrm rot="1846752">
            <a:off x="1810952" y="1865831"/>
            <a:ext cx="240817" cy="64838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6332">
            <a:off x="936079" y="2924804"/>
            <a:ext cx="4635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79769">
            <a:off x="8217272" y="2915740"/>
            <a:ext cx="40644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025" y="2943808"/>
            <a:ext cx="4635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Двойная стрелка вверх/вниз 24"/>
          <p:cNvSpPr/>
          <p:nvPr/>
        </p:nvSpPr>
        <p:spPr>
          <a:xfrm rot="18184048">
            <a:off x="4766406" y="2013335"/>
            <a:ext cx="183347" cy="111587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войная стрелка вверх/вниз 25"/>
          <p:cNvSpPr/>
          <p:nvPr/>
        </p:nvSpPr>
        <p:spPr>
          <a:xfrm rot="5400000">
            <a:off x="2065507" y="3634319"/>
            <a:ext cx="270401" cy="608076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218" y="3774050"/>
            <a:ext cx="646113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48952" y="4259954"/>
            <a:ext cx="511583" cy="26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3" name="Picture 2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557" y="4122385"/>
            <a:ext cx="255587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4" name="Picture 3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703" y="4305424"/>
            <a:ext cx="255587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547" y="4323370"/>
            <a:ext cx="255587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698" y="4279776"/>
            <a:ext cx="255587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7" name="Picture 3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767" y="4293965"/>
            <a:ext cx="255587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8" name="Picture 3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652" y="4325010"/>
            <a:ext cx="283527" cy="136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Двойная стрелка влево/вверх 26"/>
          <p:cNvSpPr/>
          <p:nvPr/>
        </p:nvSpPr>
        <p:spPr>
          <a:xfrm>
            <a:off x="4240455" y="1320456"/>
            <a:ext cx="523197" cy="3845447"/>
          </a:xfrm>
          <a:prstGeom prst="leftUpArrow">
            <a:avLst>
              <a:gd name="adj1" fmla="val 30217"/>
              <a:gd name="adj2" fmla="val 3061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войная стрелка влево/вверх 28"/>
          <p:cNvSpPr/>
          <p:nvPr/>
        </p:nvSpPr>
        <p:spPr>
          <a:xfrm>
            <a:off x="4210420" y="4357522"/>
            <a:ext cx="1106461" cy="2139982"/>
          </a:xfrm>
          <a:prstGeom prst="leftUpArrow">
            <a:avLst>
              <a:gd name="adj1" fmla="val 12665"/>
              <a:gd name="adj2" fmla="val 26233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60" name="Picture 3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914" y="5261738"/>
            <a:ext cx="255587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67997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62</TotalTime>
  <Words>73</Words>
  <Application>Microsoft Office PowerPoint</Application>
  <PresentationFormat>Экран (4:3)</PresentationFormat>
  <Paragraphs>29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ВНУТРЕННЯЯ  СТРУКТУРА   УПРАВЛЕНИЯ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ВНУТРЕННЯЯ  СТРУКТУРА   УПРАВЛЕНИЯ</dc:title>
  <dc:creator>User</dc:creator>
  <cp:lastModifiedBy>Пользователь</cp:lastModifiedBy>
  <cp:revision>11</cp:revision>
  <dcterms:created xsi:type="dcterms:W3CDTF">2021-02-23T13:54:28Z</dcterms:created>
  <dcterms:modified xsi:type="dcterms:W3CDTF">2022-01-28T13:25:07Z</dcterms:modified>
</cp:coreProperties>
</file>